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4630400" cy="8229600"/>
  <p:notesSz cx="6858000" cy="91440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9" userDrawn="1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79" autoAdjust="0"/>
    <p:restoredTop sz="98746" autoAdjust="0"/>
  </p:normalViewPr>
  <p:slideViewPr>
    <p:cSldViewPr snapToGrid="0">
      <p:cViewPr varScale="1">
        <p:scale>
          <a:sx n="63" d="100"/>
          <a:sy n="63" d="100"/>
        </p:scale>
        <p:origin x="433" y="65"/>
      </p:cViewPr>
      <p:guideLst>
        <p:guide orient="horz" pos="2569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2CCB8-F3DB-4AA6-B131-E49E6E86B9FC}" type="datetimeFigureOut">
              <a:rPr lang="en-IN" smtClean="0"/>
              <a:pPr/>
              <a:t>25-07-2024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DA7C3-22C8-4AF1-8ED0-E75C77A6DF0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perfectimpact.net/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npiplani@perfectimpact.ne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perfectimpact.co.i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84586" y="373204"/>
            <a:ext cx="9812214" cy="2696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23850">
              <a:lnSpc>
                <a:spcPct val="150000"/>
              </a:lnSpc>
              <a:spcAft>
                <a:spcPts val="1200"/>
              </a:spcAft>
              <a:tabLst>
                <a:tab pos="1617663" algn="l"/>
                <a:tab pos="2063750" algn="l"/>
              </a:tabLst>
            </a:pPr>
            <a:r>
              <a:rPr lang="en-US" sz="1800" b="1" dirty="0"/>
              <a:t>Company	:	PERFECT IMPACT DESIGNING &amp; PTG. PVT. LTD.</a:t>
            </a:r>
            <a:br>
              <a:rPr lang="en-US" sz="1800" b="1" dirty="0"/>
            </a:br>
            <a:r>
              <a:rPr lang="en-US" sz="1800" b="1" dirty="0"/>
              <a:t>Contact Person	:	Naresh Piplani</a:t>
            </a:r>
            <a:br>
              <a:rPr lang="en-US" sz="1800" b="1" dirty="0"/>
            </a:br>
            <a:r>
              <a:rPr lang="en-US" sz="1800" b="1" dirty="0"/>
              <a:t>Mobile	:	+91 98102 69590</a:t>
            </a:r>
            <a:br>
              <a:rPr lang="en-US" sz="1800" b="1" dirty="0"/>
            </a:br>
            <a:r>
              <a:rPr lang="en-US" sz="1800" b="1" dirty="0"/>
              <a:t>E-mail	:	</a:t>
            </a:r>
            <a:r>
              <a:rPr lang="en-US" sz="1800" b="1" dirty="0">
                <a:hlinkClick r:id="rId2"/>
              </a:rPr>
              <a:t>npiplani@perfectimpact.net</a:t>
            </a:r>
            <a:br>
              <a:rPr lang="en-US" sz="1800" b="1" dirty="0"/>
            </a:br>
            <a:r>
              <a:rPr lang="en-US" sz="1800" b="1" dirty="0"/>
              <a:t>Website	:	</a:t>
            </a:r>
            <a:r>
              <a:rPr lang="en-US" sz="1800" b="1" dirty="0">
                <a:hlinkClick r:id="rId3"/>
              </a:rPr>
              <a:t>www.perfectimpact.net</a:t>
            </a:r>
            <a:r>
              <a:rPr lang="en-US" sz="1800" b="1" dirty="0"/>
              <a:t>, </a:t>
            </a:r>
            <a:r>
              <a:rPr lang="en-US" sz="1800" b="1" dirty="0">
                <a:hlinkClick r:id="rId4"/>
              </a:rPr>
              <a:t>www.perfectimpact.co.in</a:t>
            </a:r>
            <a:endParaRPr lang="en-US" sz="1800" b="1" dirty="0"/>
          </a:p>
          <a:p>
            <a:pPr defTabSz="323850">
              <a:lnSpc>
                <a:spcPct val="150000"/>
              </a:lnSpc>
              <a:spcAft>
                <a:spcPts val="1200"/>
              </a:spcAft>
              <a:tabLst>
                <a:tab pos="1617663" algn="l"/>
                <a:tab pos="2063750" algn="l"/>
              </a:tabLst>
            </a:pPr>
            <a:endParaRPr lang="en-US" sz="1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9" t="12094" r="72813" b="62604"/>
          <a:stretch>
            <a:fillRect/>
          </a:stretch>
        </p:blipFill>
        <p:spPr>
          <a:xfrm>
            <a:off x="547180" y="373204"/>
            <a:ext cx="1845733" cy="2082622"/>
          </a:xfrm>
          <a:prstGeom prst="rect">
            <a:avLst/>
          </a:prstGeom>
        </p:spPr>
      </p:pic>
      <p:pic>
        <p:nvPicPr>
          <p:cNvPr id="18" name="Picture 17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803" y="3874480"/>
            <a:ext cx="256054" cy="25605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76301" y="3738704"/>
            <a:ext cx="386792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Brochures / Catalogues</a:t>
            </a:r>
          </a:p>
        </p:txBody>
      </p:sp>
      <p:pic>
        <p:nvPicPr>
          <p:cNvPr id="22" name="Picture 21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803" y="4313061"/>
            <a:ext cx="256054" cy="25605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76301" y="4183412"/>
            <a:ext cx="3052652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Corporate Profile</a:t>
            </a:r>
          </a:p>
        </p:txBody>
      </p:sp>
      <p:pic>
        <p:nvPicPr>
          <p:cNvPr id="26" name="Picture 25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803" y="4729374"/>
            <a:ext cx="256054" cy="25605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98854" y="4603123"/>
            <a:ext cx="3030097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Coffee Table Book</a:t>
            </a:r>
          </a:p>
        </p:txBody>
      </p:sp>
      <p:pic>
        <p:nvPicPr>
          <p:cNvPr id="30" name="Picture 29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803" y="5121043"/>
            <a:ext cx="256054" cy="25605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98855" y="4985267"/>
            <a:ext cx="3030098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Posters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8855" y="5403053"/>
            <a:ext cx="2988116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Newspaper Inserts</a:t>
            </a:r>
          </a:p>
        </p:txBody>
      </p:sp>
      <p:pic>
        <p:nvPicPr>
          <p:cNvPr id="38" name="Picture 37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1350" y="3874480"/>
            <a:ext cx="256054" cy="25605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887103" y="3776804"/>
            <a:ext cx="3000396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Dockets</a:t>
            </a:r>
          </a:p>
        </p:txBody>
      </p:sp>
      <p:pic>
        <p:nvPicPr>
          <p:cNvPr id="42" name="Picture 41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1350" y="4313061"/>
            <a:ext cx="256054" cy="25605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887103" y="4196335"/>
            <a:ext cx="3000396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Technical Literatures</a:t>
            </a:r>
          </a:p>
        </p:txBody>
      </p:sp>
      <p:pic>
        <p:nvPicPr>
          <p:cNvPr id="46" name="Picture 45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1350" y="4729374"/>
            <a:ext cx="256054" cy="25605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4887103" y="4612648"/>
            <a:ext cx="3000396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Exhibition Displays</a:t>
            </a:r>
          </a:p>
        </p:txBody>
      </p:sp>
      <p:pic>
        <p:nvPicPr>
          <p:cNvPr id="50" name="Picture 49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1350" y="5121043"/>
            <a:ext cx="256054" cy="256054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887103" y="5000919"/>
            <a:ext cx="3000396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Annual Reports</a:t>
            </a:r>
          </a:p>
        </p:txBody>
      </p:sp>
      <p:pic>
        <p:nvPicPr>
          <p:cNvPr id="54" name="Picture 53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1351" y="5529304"/>
            <a:ext cx="256054" cy="256054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887102" y="5409180"/>
            <a:ext cx="3000396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Magazines</a:t>
            </a:r>
          </a:p>
        </p:txBody>
      </p:sp>
      <p:pic>
        <p:nvPicPr>
          <p:cNvPr id="58" name="Picture 57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6127" y="3874480"/>
            <a:ext cx="256054" cy="256054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8601878" y="3754356"/>
            <a:ext cx="3000396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Pregummed Labels</a:t>
            </a:r>
          </a:p>
        </p:txBody>
      </p:sp>
      <p:pic>
        <p:nvPicPr>
          <p:cNvPr id="62" name="Picture 61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6127" y="4313061"/>
            <a:ext cx="256054" cy="256054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601878" y="4192937"/>
            <a:ext cx="3000396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Packaging Cartons</a:t>
            </a:r>
          </a:p>
        </p:txBody>
      </p:sp>
      <p:pic>
        <p:nvPicPr>
          <p:cNvPr id="66" name="Picture 65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6127" y="4729374"/>
            <a:ext cx="256054" cy="256054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8601878" y="4599725"/>
            <a:ext cx="3000396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Carry Bags</a:t>
            </a:r>
          </a:p>
        </p:txBody>
      </p:sp>
      <p:pic>
        <p:nvPicPr>
          <p:cNvPr id="70" name="Picture 69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6127" y="5121043"/>
            <a:ext cx="256054" cy="256054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8601878" y="4994792"/>
            <a:ext cx="244814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Visual Aid</a:t>
            </a:r>
          </a:p>
        </p:txBody>
      </p:sp>
      <p:pic>
        <p:nvPicPr>
          <p:cNvPr id="74" name="Picture 73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6127" y="5529304"/>
            <a:ext cx="256054" cy="256054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8601878" y="5399655"/>
            <a:ext cx="3000396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Danglers</a:t>
            </a:r>
          </a:p>
        </p:txBody>
      </p:sp>
      <p:pic>
        <p:nvPicPr>
          <p:cNvPr id="78" name="Picture 77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45150" y="3874480"/>
            <a:ext cx="256054" cy="256054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2030901" y="3744831"/>
            <a:ext cx="2357455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Calendars</a:t>
            </a:r>
          </a:p>
        </p:txBody>
      </p:sp>
      <p:pic>
        <p:nvPicPr>
          <p:cNvPr id="82" name="Picture 81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45150" y="4313061"/>
            <a:ext cx="256054" cy="256054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12030901" y="4192937"/>
            <a:ext cx="2357455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Diaries</a:t>
            </a:r>
          </a:p>
        </p:txBody>
      </p:sp>
      <p:pic>
        <p:nvPicPr>
          <p:cNvPr id="86" name="Picture 85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45150" y="4729374"/>
            <a:ext cx="256054" cy="2560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12030901" y="4599725"/>
            <a:ext cx="2357455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Notepads</a:t>
            </a:r>
          </a:p>
        </p:txBody>
      </p:sp>
      <p:pic>
        <p:nvPicPr>
          <p:cNvPr id="90" name="Picture 89" descr="collar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014" y="5989756"/>
            <a:ext cx="13632452" cy="2116840"/>
          </a:xfrm>
          <a:prstGeom prst="rect">
            <a:avLst/>
          </a:prstGeom>
        </p:spPr>
      </p:pic>
      <p:pic>
        <p:nvPicPr>
          <p:cNvPr id="92" name="Picture 91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34703" y="5121043"/>
            <a:ext cx="256054" cy="256054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12020454" y="4991394"/>
            <a:ext cx="2611534" cy="45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100"/>
              </a:lnSpc>
              <a:spcBef>
                <a:spcPts val="1900"/>
              </a:spcBef>
            </a:pPr>
            <a:r>
              <a:rPr lang="en-US" sz="1800" dirty="0"/>
              <a:t>Newsletters, etc.</a:t>
            </a:r>
          </a:p>
        </p:txBody>
      </p:sp>
      <p:pic>
        <p:nvPicPr>
          <p:cNvPr id="104" name="Picture 103" descr="icon 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803" y="5529304"/>
            <a:ext cx="256054" cy="256054"/>
          </a:xfrm>
          <a:prstGeom prst="rect">
            <a:avLst/>
          </a:prstGeom>
        </p:spPr>
      </p:pic>
      <p:pic>
        <p:nvPicPr>
          <p:cNvPr id="106" name="Picture 105" descr="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16653" y="370897"/>
            <a:ext cx="1785950" cy="1785950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534853" y="2589888"/>
            <a:ext cx="7143800" cy="53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  <a:spcBef>
                <a:spcPts val="1900"/>
              </a:spcBef>
            </a:pPr>
            <a:r>
              <a:rPr lang="en-US" sz="2400" b="1" dirty="0">
                <a:solidFill>
                  <a:srgbClr val="0070C0"/>
                </a:solidFill>
              </a:rPr>
              <a:t>OUR PRODUCTS &amp; SERVICES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00821" y="3071762"/>
            <a:ext cx="13153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900"/>
              </a:spcBef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 provide a one-stop facility where complete range of design and print services are offered under one roof. We have executed almost all types of print jobs such as 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1094</TotalTime>
  <Words>129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perfectimpact@hotmail.com</dc:creator>
  <cp:lastModifiedBy>Perfect Impact - Naresh Piplani</cp:lastModifiedBy>
  <cp:revision>91</cp:revision>
  <dcterms:created xsi:type="dcterms:W3CDTF">2020-08-27T05:11:00Z</dcterms:created>
  <dcterms:modified xsi:type="dcterms:W3CDTF">2024-07-25T05:08:19Z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